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9.xml" ContentType="application/vnd.openxmlformats-officedocument.presentationml.notesSlide+xml"/>
  <Override PartName="/ppt/charts/chart2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4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5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6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7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8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4"/>
  </p:notesMasterIdLst>
  <p:handoutMasterIdLst>
    <p:handoutMasterId r:id="rId75"/>
  </p:handoutMasterIdLst>
  <p:sldIdLst>
    <p:sldId id="462" r:id="rId5"/>
    <p:sldId id="352" r:id="rId6"/>
    <p:sldId id="461" r:id="rId7"/>
    <p:sldId id="486" r:id="rId8"/>
    <p:sldId id="361" r:id="rId9"/>
    <p:sldId id="357" r:id="rId10"/>
    <p:sldId id="365" r:id="rId11"/>
    <p:sldId id="366" r:id="rId12"/>
    <p:sldId id="373" r:id="rId13"/>
    <p:sldId id="369" r:id="rId14"/>
    <p:sldId id="371" r:id="rId15"/>
    <p:sldId id="372" r:id="rId16"/>
    <p:sldId id="374" r:id="rId17"/>
    <p:sldId id="376" r:id="rId18"/>
    <p:sldId id="437" r:id="rId19"/>
    <p:sldId id="393" r:id="rId20"/>
    <p:sldId id="452" r:id="rId21"/>
    <p:sldId id="481" r:id="rId22"/>
    <p:sldId id="418" r:id="rId23"/>
    <p:sldId id="383" r:id="rId24"/>
    <p:sldId id="482" r:id="rId25"/>
    <p:sldId id="448" r:id="rId26"/>
    <p:sldId id="384" r:id="rId27"/>
    <p:sldId id="449" r:id="rId28"/>
    <p:sldId id="442" r:id="rId29"/>
    <p:sldId id="398" r:id="rId30"/>
    <p:sldId id="416" r:id="rId31"/>
    <p:sldId id="397" r:id="rId32"/>
    <p:sldId id="443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1" r:id="rId45"/>
    <p:sldId id="412" r:id="rId46"/>
    <p:sldId id="413" r:id="rId47"/>
    <p:sldId id="419" r:id="rId48"/>
    <p:sldId id="414" r:id="rId49"/>
    <p:sldId id="422" r:id="rId50"/>
    <p:sldId id="426" r:id="rId51"/>
    <p:sldId id="427" r:id="rId52"/>
    <p:sldId id="465" r:id="rId53"/>
    <p:sldId id="447" r:id="rId54"/>
    <p:sldId id="444" r:id="rId55"/>
    <p:sldId id="466" r:id="rId56"/>
    <p:sldId id="470" r:id="rId57"/>
    <p:sldId id="483" r:id="rId58"/>
    <p:sldId id="484" r:id="rId59"/>
    <p:sldId id="485" r:id="rId60"/>
    <p:sldId id="471" r:id="rId61"/>
    <p:sldId id="472" r:id="rId62"/>
    <p:sldId id="473" r:id="rId63"/>
    <p:sldId id="474" r:id="rId64"/>
    <p:sldId id="475" r:id="rId65"/>
    <p:sldId id="476" r:id="rId66"/>
    <p:sldId id="428" r:id="rId67"/>
    <p:sldId id="435" r:id="rId68"/>
    <p:sldId id="436" r:id="rId69"/>
    <p:sldId id="453" r:id="rId70"/>
    <p:sldId id="454" r:id="rId71"/>
    <p:sldId id="455" r:id="rId72"/>
    <p:sldId id="477" r:id="rId7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2B2"/>
    <a:srgbClr val="C4D40A"/>
    <a:srgbClr val="BB5611"/>
    <a:srgbClr val="CC9B00"/>
    <a:srgbClr val="A47D00"/>
    <a:srgbClr val="74B230"/>
    <a:srgbClr val="93D051"/>
    <a:srgbClr val="FEC100"/>
    <a:srgbClr val="EC7C31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34C504-F676-4453-9665-649E99804214}" v="1" dt="2022-12-20T16:22:13.989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addSld modSld">
      <pc:chgData name="RODRIGO JOSÉ ALFARO VERGARA" userId="e3646333-dfc8-4ec8-9c9e-34f671d428bb" providerId="ADAL" clId="{3E34C504-F676-4453-9665-649E99804214}" dt="2022-12-20T16:23:41.953" v="26" actId="20577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3E34C504-F676-4453-9665-649E99804214}" dt="2022-12-20T16:22:14.061" v="6" actId="27636"/>
        <pc:sldMkLst>
          <pc:docMk/>
          <pc:sldMk cId="490733037" sldId="470"/>
        </pc:sldMkLst>
        <pc:spChg chg="mod">
          <ac:chgData name="RODRIGO JOSÉ ALFARO VERGARA" userId="e3646333-dfc8-4ec8-9c9e-34f671d428bb" providerId="ADAL" clId="{3E34C504-F676-4453-9665-649E99804214}" dt="2022-12-20T16:22:14.061" v="6" actId="27636"/>
          <ac:spMkLst>
            <pc:docMk/>
            <pc:sldMk cId="490733037" sldId="470"/>
            <ac:spMk id="45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3E34C504-F676-4453-9665-649E99804214}" dt="2022-12-20T16:22:14.080" v="7" actId="27636"/>
        <pc:sldMkLst>
          <pc:docMk/>
          <pc:sldMk cId="3698957453" sldId="483"/>
        </pc:sldMkLst>
        <pc:spChg chg="mod">
          <ac:chgData name="RODRIGO JOSÉ ALFARO VERGARA" userId="e3646333-dfc8-4ec8-9c9e-34f671d428bb" providerId="ADAL" clId="{3E34C504-F676-4453-9665-649E99804214}" dt="2022-12-20T16:22:14.080" v="7" actId="27636"/>
          <ac:spMkLst>
            <pc:docMk/>
            <pc:sldMk cId="3698957453" sldId="483"/>
            <ac:spMk id="45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3E34C504-F676-4453-9665-649E99804214}" dt="2022-12-20T16:22:14.094" v="8" actId="27636"/>
        <pc:sldMkLst>
          <pc:docMk/>
          <pc:sldMk cId="4027087534" sldId="484"/>
        </pc:sldMkLst>
        <pc:spChg chg="mod">
          <ac:chgData name="RODRIGO JOSÉ ALFARO VERGARA" userId="e3646333-dfc8-4ec8-9c9e-34f671d428bb" providerId="ADAL" clId="{3E34C504-F676-4453-9665-649E99804214}" dt="2022-12-20T16:22:14.094" v="8" actId="27636"/>
          <ac:spMkLst>
            <pc:docMk/>
            <pc:sldMk cId="4027087534" sldId="484"/>
            <ac:spMk id="45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3E34C504-F676-4453-9665-649E99804214}" dt="2022-12-20T16:22:14.128" v="9" actId="27636"/>
        <pc:sldMkLst>
          <pc:docMk/>
          <pc:sldMk cId="454121752" sldId="485"/>
        </pc:sldMkLst>
        <pc:spChg chg="mod">
          <ac:chgData name="RODRIGO JOSÉ ALFARO VERGARA" userId="e3646333-dfc8-4ec8-9c9e-34f671d428bb" providerId="ADAL" clId="{3E34C504-F676-4453-9665-649E99804214}" dt="2022-12-20T16:22:14.128" v="9" actId="27636"/>
          <ac:spMkLst>
            <pc:docMk/>
            <pc:sldMk cId="454121752" sldId="485"/>
            <ac:spMk id="45" creationId="{00000000-0000-0000-0000-000000000000}"/>
          </ac:spMkLst>
        </pc:spChg>
      </pc:sldChg>
      <pc:sldChg chg="delSp modSp add mod">
        <pc:chgData name="RODRIGO JOSÉ ALFARO VERGARA" userId="e3646333-dfc8-4ec8-9c9e-34f671d428bb" providerId="ADAL" clId="{3E34C504-F676-4453-9665-649E99804214}" dt="2022-12-20T16:23:41.953" v="26" actId="20577"/>
        <pc:sldMkLst>
          <pc:docMk/>
          <pc:sldMk cId="4292032662" sldId="486"/>
        </pc:sldMkLst>
        <pc:spChg chg="mod">
          <ac:chgData name="RODRIGO JOSÉ ALFARO VERGARA" userId="e3646333-dfc8-4ec8-9c9e-34f671d428bb" providerId="ADAL" clId="{3E34C504-F676-4453-9665-649E99804214}" dt="2022-12-20T16:22:40.837" v="13" actId="1076"/>
          <ac:spMkLst>
            <pc:docMk/>
            <pc:sldMk cId="4292032662" sldId="486"/>
            <ac:spMk id="25" creationId="{7607CB2B-DD3A-F1FB-5E54-A09222BE5AC0}"/>
          </ac:spMkLst>
        </pc:spChg>
        <pc:spChg chg="mod">
          <ac:chgData name="RODRIGO JOSÉ ALFARO VERGARA" userId="e3646333-dfc8-4ec8-9c9e-34f671d428bb" providerId="ADAL" clId="{3E34C504-F676-4453-9665-649E99804214}" dt="2022-12-20T16:22:40.837" v="13" actId="1076"/>
          <ac:spMkLst>
            <pc:docMk/>
            <pc:sldMk cId="4292032662" sldId="486"/>
            <ac:spMk id="26" creationId="{2BDDF376-21E5-8BFD-D4C8-C67F9FF8D77A}"/>
          </ac:spMkLst>
        </pc:spChg>
        <pc:spChg chg="mod">
          <ac:chgData name="RODRIGO JOSÉ ALFARO VERGARA" userId="e3646333-dfc8-4ec8-9c9e-34f671d428bb" providerId="ADAL" clId="{3E34C504-F676-4453-9665-649E99804214}" dt="2022-12-20T16:23:39.777" v="24" actId="20577"/>
          <ac:spMkLst>
            <pc:docMk/>
            <pc:sldMk cId="4292032662" sldId="486"/>
            <ac:spMk id="27" creationId="{5CDF7271-FD0D-4FDF-782B-32111D91F802}"/>
          </ac:spMkLst>
        </pc:spChg>
        <pc:spChg chg="del mod">
          <ac:chgData name="RODRIGO JOSÉ ALFARO VERGARA" userId="e3646333-dfc8-4ec8-9c9e-34f671d428bb" providerId="ADAL" clId="{3E34C504-F676-4453-9665-649E99804214}" dt="2022-12-20T16:22:18.745" v="12" actId="478"/>
          <ac:spMkLst>
            <pc:docMk/>
            <pc:sldMk cId="4292032662" sldId="486"/>
            <ac:spMk id="28" creationId="{67C34C47-9310-FF06-6C3A-7278C88A8728}"/>
          </ac:spMkLst>
        </pc:spChg>
        <pc:spChg chg="mod">
          <ac:chgData name="RODRIGO JOSÉ ALFARO VERGARA" userId="e3646333-dfc8-4ec8-9c9e-34f671d428bb" providerId="ADAL" clId="{3E34C504-F676-4453-9665-649E99804214}" dt="2022-12-20T16:23:37.007" v="20" actId="20577"/>
          <ac:spMkLst>
            <pc:docMk/>
            <pc:sldMk cId="4292032662" sldId="486"/>
            <ac:spMk id="29" creationId="{49CF923A-4FD9-9B86-6A8D-F5171D0FEE1B}"/>
          </ac:spMkLst>
        </pc:spChg>
        <pc:spChg chg="mod">
          <ac:chgData name="RODRIGO JOSÉ ALFARO VERGARA" userId="e3646333-dfc8-4ec8-9c9e-34f671d428bb" providerId="ADAL" clId="{3E34C504-F676-4453-9665-649E99804214}" dt="2022-12-20T16:23:41.953" v="26" actId="20577"/>
          <ac:spMkLst>
            <pc:docMk/>
            <pc:sldMk cId="4292032662" sldId="486"/>
            <ac:spMk id="30" creationId="{66D0887F-8216-B716-9CED-65581969FB89}"/>
          </ac:spMkLst>
        </pc:spChg>
        <pc:cxnChg chg="mod">
          <ac:chgData name="RODRIGO JOSÉ ALFARO VERGARA" userId="e3646333-dfc8-4ec8-9c9e-34f671d428bb" providerId="ADAL" clId="{3E34C504-F676-4453-9665-649E99804214}" dt="2022-12-20T16:23:26.027" v="17" actId="208"/>
          <ac:cxnSpMkLst>
            <pc:docMk/>
            <pc:sldMk cId="4292032662" sldId="486"/>
            <ac:cxnSpMk id="34" creationId="{29BA4BA4-0399-34EA-2CDC-D29AC71F4CCC}"/>
          </ac:cxnSpMkLst>
        </pc:cxnChg>
        <pc:cxnChg chg="mod">
          <ac:chgData name="RODRIGO JOSÉ ALFARO VERGARA" userId="e3646333-dfc8-4ec8-9c9e-34f671d428bb" providerId="ADAL" clId="{3E34C504-F676-4453-9665-649E99804214}" dt="2022-12-20T16:22:58.376" v="15" actId="208"/>
          <ac:cxnSpMkLst>
            <pc:docMk/>
            <pc:sldMk cId="4292032662" sldId="486"/>
            <ac:cxnSpMk id="35" creationId="{C1E17ABE-5D6B-9B77-B588-299AB0EA3559}"/>
          </ac:cxnSpMkLst>
        </pc:cxnChg>
        <pc:cxnChg chg="del">
          <ac:chgData name="RODRIGO JOSÉ ALFARO VERGARA" userId="e3646333-dfc8-4ec8-9c9e-34f671d428bb" providerId="ADAL" clId="{3E34C504-F676-4453-9665-649E99804214}" dt="2022-12-20T16:22:17.191" v="10" actId="478"/>
          <ac:cxnSpMkLst>
            <pc:docMk/>
            <pc:sldMk cId="4292032662" sldId="486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3E34C504-F676-4453-9665-649E99804214}" dt="2022-12-20T16:23:04.778" v="16" actId="208"/>
          <ac:cxnSpMkLst>
            <pc:docMk/>
            <pc:sldMk cId="4292032662" sldId="486"/>
            <ac:cxnSpMk id="38" creationId="{D65E7058-2645-8320-3628-3C199CD5FC01}"/>
          </ac:cxnSpMkLst>
        </pc:cxnChg>
        <pc:cxnChg chg="mod">
          <ac:chgData name="RODRIGO JOSÉ ALFARO VERGARA" userId="e3646333-dfc8-4ec8-9c9e-34f671d428bb" providerId="ADAL" clId="{3E34C504-F676-4453-9665-649E99804214}" dt="2022-12-20T16:23:32.503" v="18" actId="208"/>
          <ac:cxnSpMkLst>
            <pc:docMk/>
            <pc:sldMk cId="4292032662" sldId="486"/>
            <ac:cxnSpMk id="39" creationId="{A0F0334F-1360-85EC-5484-CFAD8E850714}"/>
          </ac:cxnSpMkLst>
        </pc:cxn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Sheet1!$B$2:$B$2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Sheet1!$C$2:$C$2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Sheet1!$D$2:$D$2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Sheet1!$B$2:$B$2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Sheet1!$C$2:$C$2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Sheet1!$D$2:$D$2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numRef>
              <c:f>Hoja1!$A$2:$A$19</c:f>
              <c:numCache>
                <c:formatCode>General</c:formatCode>
                <c:ptCount val="18"/>
              </c:numCache>
            </c:numRef>
          </c:cat>
          <c:val>
            <c:numRef>
              <c:f>Hoja1!$B$2:$B$19</c:f>
              <c:numCache>
                <c:formatCode>General</c:formatCode>
                <c:ptCount val="18"/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numRef>
              <c:f>Hoja1!$A$2:$A$19</c:f>
              <c:numCache>
                <c:formatCode>General</c:formatCode>
                <c:ptCount val="18"/>
              </c:numCache>
            </c:numRef>
          </c:cat>
          <c:val>
            <c:numRef>
              <c:f>Hoja1!$B$2:$B$19</c:f>
              <c:numCache>
                <c:formatCode>General</c:formatCode>
                <c:ptCount val="18"/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Hoja1!$C$1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Hoja1!$A$2:$A$19</c:f>
              <c:numCache>
                <c:formatCode>General</c:formatCode>
                <c:ptCount val="18"/>
              </c:numCache>
            </c:numRef>
          </c:cat>
          <c:val>
            <c:numRef>
              <c:f>Hoja1!$C$2:$C$19</c:f>
              <c:numCache>
                <c:formatCode>General</c:formatCode>
                <c:ptCount val="1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numRef>
              <c:f>Sheet1!$A$2:$A$19</c:f>
              <c:numCache>
                <c:formatCode>General</c:formatCode>
                <c:ptCount val="18"/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numRef>
              <c:f>Sheet1!$A$2:$A$19</c:f>
              <c:numCache>
                <c:formatCode>General</c:formatCode>
                <c:ptCount val="18"/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numRef>
              <c:f>Sheet1!$A$2:$A$19</c:f>
              <c:numCache>
                <c:formatCode>General</c:formatCode>
                <c:ptCount val="18"/>
              </c:numCache>
            </c:numRef>
          </c:cat>
          <c:val>
            <c:numRef>
              <c:f>Sheet1!$D$2:$D$19</c:f>
              <c:numCache>
                <c:formatCode>General</c:formatCode>
                <c:ptCount val="18"/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numRef>
              <c:f>Sheet1!$A$2:$A$19</c:f>
              <c:numCache>
                <c:formatCode>General</c:formatCode>
                <c:ptCount val="18"/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</c:numCache>
            </c:numRef>
          </c:cat>
          <c:val>
            <c:numRef>
              <c:f>Sheet1!$D$2:$D$19</c:f>
              <c:numCache>
                <c:formatCode>General</c:formatCode>
                <c:ptCount val="1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numRef>
              <c:f>Sheet1!$A$2:$A$19</c:f>
              <c:numCache>
                <c:formatCode>General</c:formatCode>
                <c:ptCount val="18"/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Sheet1!$A$2:$A$19</c:f>
              <c:numCache>
                <c:formatCode>General</c:formatCode>
                <c:ptCount val="18"/>
              </c:numCache>
            </c:numRef>
          </c:cat>
          <c:val>
            <c:numRef>
              <c:f>Sheet1!$D$2:$D$19</c:f>
              <c:numCache>
                <c:formatCode>General</c:formatCode>
                <c:ptCount val="1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Sheet1!$B$2:$B$2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Sheet1!$C$2:$C$2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</c:f>
              <c:numCache>
                <c:formatCode>General</c:formatCode>
                <c:ptCount val="1"/>
              </c:numCache>
            </c:numRef>
          </c:cat>
          <c:val>
            <c:numRef>
              <c:f>Sheet1!$D$2:$D$2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20/12/2022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20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3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8.png"/><Relationship Id="rId4" Type="http://schemas.openxmlformats.org/officeDocument/2006/relationships/image" Target="../media/image2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rPr lang="es-ES" dirty="0"/>
              <a:t>&lt;</a:t>
            </a:r>
            <a:r>
              <a:rPr lang="es-ES" dirty="0" err="1"/>
              <a:t>area</a:t>
            </a:r>
            <a:r>
              <a:rPr lang="es-ES" dirty="0"/>
              <a:t>&gt;</a:t>
            </a:r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rPr lang="es-CL" sz="4000" b="0" dirty="0"/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rPr lang="es-CL" dirty="0"/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dirty="0"/>
              <a:t>&lt;</a:t>
            </a:r>
            <a:r>
              <a:rPr lang="es-CL" dirty="0" err="1"/>
              <a:t>asi_yes</a:t>
            </a:r>
            <a:r>
              <a:rPr lang="es-CL" dirty="0"/>
              <a:t>&gt;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CL" dirty="0"/>
              <a:t>&lt;</a:t>
            </a:r>
            <a:r>
              <a:rPr lang="es-CL" dirty="0" err="1"/>
              <a:t>asi_not</a:t>
            </a:r>
            <a:r>
              <a:rPr lang="es-CL" dirty="0"/>
              <a:t>&gt;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L" dirty="0"/>
              <a:t>Total: &lt;</a:t>
            </a:r>
            <a:r>
              <a:rPr lang="es-CL" dirty="0" err="1"/>
              <a:t>asi_all</a:t>
            </a:r>
            <a:r>
              <a:rPr lang="es-CL" dirty="0"/>
              <a:t>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rPr lang="es-CL" dirty="0"/>
              <a:t>&lt;</a:t>
            </a:r>
            <a:r>
              <a:rPr lang="es-CL" dirty="0" err="1"/>
              <a:t>area</a:t>
            </a:r>
            <a:r>
              <a:rPr lang="es-CL" dirty="0"/>
              <a:t>&gt;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rPr lang="es-ES" dirty="0"/>
              <a:t>Resultados &lt;</a:t>
            </a:r>
            <a:r>
              <a:rPr lang="es-ES" dirty="0" err="1"/>
              <a:t>area</a:t>
            </a:r>
            <a:r>
              <a:rPr lang="es-ES" dirty="0"/>
              <a:t>&gt;</a:t>
            </a:r>
            <a:endParaRPr lang="es-C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rPr lang="es-ES" dirty="0"/>
              <a:t>De cada 10 elementos de la gestión del clima organizacional abordados en la encuesta, alrededor de </a:t>
            </a:r>
            <a:r>
              <a:rPr lang="es-ES" dirty="0">
                <a:ea typeface="+mn-lt"/>
                <a:cs typeface="+mn-lt"/>
              </a:rPr>
              <a:t>&lt;area_str10_pos&gt; </a:t>
            </a:r>
            <a:r>
              <a:rPr lang="es-ES" dirty="0"/>
              <a:t>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rPr lang="es-CL" dirty="0"/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&lt;</a:t>
            </a:r>
            <a:r>
              <a:rPr lang="es-CL" dirty="0" err="1"/>
              <a:t>sob_area</a:t>
            </a:r>
            <a:r>
              <a:rPr lang="es-CL" dirty="0"/>
              <a:t>&gt;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&lt;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sob_area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&gt;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&lt;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area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&lt;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area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&gt;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&lt;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area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&gt;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rPr lang="es-ES" dirty="0"/>
              <a:t>Panorama por dimensiones </a:t>
            </a:r>
            <a:br>
              <a:rPr lang="es-ES" dirty="0"/>
            </a:br>
            <a:r>
              <a:rPr lang="es-ES" dirty="0"/>
              <a:t>porcentajes de apreciación positiva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La línea horizontal corresponde al porcentaje de apreciación positiva general de este reporte</a:t>
            </a:r>
            <a:r>
              <a:rPr lang="es-CL" dirty="0"/>
              <a:t> (&lt;</a:t>
            </a:r>
            <a:r>
              <a:rPr lang="es-CL" dirty="0" err="1"/>
              <a:t>area_str_pos</a:t>
            </a:r>
            <a:r>
              <a:rPr lang="es-CL" dirty="0"/>
              <a:t>&gt;)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Nota:</a:t>
            </a:r>
            <a:endParaRPr lang="es-CL" dirty="0"/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pPr lvl="0"/>
            <a:r>
              <a:rPr lang="es-CL" dirty="0">
                <a:cs typeface="Calibri Light" panose="020F0302020204030204" pitchFamily="34" charset="0"/>
              </a:rPr>
              <a:t>Factor Organizacional</a:t>
            </a:r>
            <a:endParaRPr lang="es-CL" dirty="0"/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Factor Local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&lt;comp_20&gt;</a:t>
            </a:r>
            <a:endParaRPr lang="es-CL"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rPr lang="es-CL" dirty="0">
                <a:latin typeface="Calibri Light"/>
                <a:cs typeface="Calibri Light"/>
              </a:rPr>
              <a:t>&lt;</a:t>
            </a:r>
            <a:r>
              <a:rPr lang="es-CL" dirty="0" err="1">
                <a:latin typeface="Calibri Light"/>
                <a:cs typeface="Calibri Light"/>
              </a:rPr>
              <a:t>enl_str_pos</a:t>
            </a:r>
            <a:r>
              <a:rPr lang="es-CL" dirty="0">
                <a:latin typeface="Calibri Light"/>
                <a:cs typeface="Calibri Light"/>
              </a:rPr>
              <a:t>&gt;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rPr lang="es-CL" dirty="0">
                <a:latin typeface="Calibri Light"/>
                <a:cs typeface="Calibri Light"/>
              </a:rPr>
              <a:t>&lt;</a:t>
            </a:r>
            <a:r>
              <a:rPr lang="es-CL" dirty="0" err="1">
                <a:latin typeface="Calibri Light"/>
                <a:cs typeface="Calibri Light"/>
              </a:rPr>
              <a:t>idc_str_pos</a:t>
            </a:r>
            <a:r>
              <a:rPr lang="es-CL" dirty="0">
                <a:latin typeface="Calibri Light"/>
                <a:cs typeface="Calibri Light"/>
              </a:rPr>
              <a:t>&gt;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rPr lang="es-CL" dirty="0">
                <a:latin typeface="Calibri Light"/>
                <a:cs typeface="Calibri Light"/>
              </a:rPr>
              <a:t>&lt;</a:t>
            </a:r>
            <a:r>
              <a:rPr lang="es-CL" dirty="0" err="1">
                <a:latin typeface="Calibri Light"/>
                <a:cs typeface="Calibri Light"/>
              </a:rPr>
              <a:t>sat_str_pos</a:t>
            </a:r>
            <a:r>
              <a:rPr lang="es-CL" dirty="0">
                <a:latin typeface="Calibri Light"/>
                <a:cs typeface="Calibri Light"/>
              </a:rPr>
              <a:t>&gt;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solidFill>
                <a:srgbClr val="35D2C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solidFill>
                <a:srgbClr val="D0009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284"/>
            <a:endParaRPr lang="es-ES" sz="2799" b="1" dirty="0">
              <a:solidFill>
                <a:srgbClr val="C4D40A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3099707" y="2545549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7157357" y="2539877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Importancia relativa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3099707" y="2268250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7157357" y="228014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032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Dimensiones con mayor apreciación positiva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L" dirty="0"/>
              <a:t>&lt;dim_pos2&gt;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L" dirty="0"/>
              <a:t>&lt;per_pos2&gt;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rPr lang="es-ES" dirty="0"/>
              <a:t>Este porcentaje reflejaría que las personas de la institución: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Este porcentaje reflejaría que las personas de la institución:</a:t>
            </a:r>
            <a:endParaRPr lang="es-CL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52000"/>
            <a:r>
              <a:rPr lang="es-CL" dirty="0"/>
              <a:t>&lt;txt_pos1&gt;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52000"/>
            <a:r>
              <a:rPr lang="es-CL" dirty="0"/>
              <a:t>&lt;txt_pos2&gt;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CL" dirty="0"/>
              <a:t>&lt;dim_pos1&gt;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CL" dirty="0"/>
              <a:t>&lt;per_pos1&gt;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Dimensiones con mayor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L" dirty="0"/>
              <a:t>&lt;dim_neg2&gt;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L" dirty="0"/>
              <a:t>&lt;per_neg2&gt;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rPr lang="es-ES" dirty="0"/>
              <a:t>Este porcentaje reflejaría que un grupo de personas de la institución: 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Este porcentaje reflejaría que un grupo de personas de la institución: </a:t>
            </a:r>
            <a:endParaRPr lang="es-CL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52000"/>
            <a:r>
              <a:rPr lang="es-CL" dirty="0"/>
              <a:t>&lt;txt_neg1&gt;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52000"/>
            <a:r>
              <a:rPr lang="es-CL"/>
              <a:t>&lt;txt_</a:t>
            </a:r>
            <a:r>
              <a:rPr lang="es-CL" dirty="0"/>
              <a:t>neg2&gt;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CL" dirty="0"/>
              <a:t>&lt;dim_neg1&gt;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CL" dirty="0"/>
              <a:t>&lt;per_neg1&gt;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rPr lang="es-ES" dirty="0"/>
              <a:t>&lt;</a:t>
            </a:r>
            <a:r>
              <a:rPr lang="es-ES" dirty="0" err="1"/>
              <a:t>area</a:t>
            </a:r>
            <a:r>
              <a:rPr lang="es-ES" dirty="0"/>
              <a:t>&gt;</a:t>
            </a:r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rPr lang="es-CL" sz="4000" b="0" dirty="0"/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2417</TotalTime>
  <Words>3590</Words>
  <Application>Microsoft Office PowerPoint</Application>
  <PresentationFormat>Panorámica</PresentationFormat>
  <Paragraphs>750</Paragraphs>
  <Slides>69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2022-12-20T16:23:43Z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